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21"/>
  </p:normalViewPr>
  <p:slideViewPr>
    <p:cSldViewPr snapToGrid="0" snapToObjects="1">
      <p:cViewPr varScale="1">
        <p:scale>
          <a:sx n="147" d="100"/>
          <a:sy n="147" d="100"/>
        </p:scale>
        <p:origin x="1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241C-1680-0D46-B8E2-22D4E3010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2464C-A503-C045-A481-C2D5BFB76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A5EB3-B7D2-6F4F-8774-6E781460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A296-8AE3-684F-BD11-257643296273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3AC50-103E-0343-B7B0-E47232266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FF15E-03E6-8A4D-8024-CA7184580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DE9D6-68EB-134D-BB38-8A9625FE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1302-1B3B-874A-90B9-42074B57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CF40A-7A41-F149-8087-1179638FC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AA746-1BA4-FD45-BAA6-EE9E2978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A296-8AE3-684F-BD11-257643296273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3E09B-EB64-1B48-A4EB-85CBEB88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41E2A-D19F-DA43-A012-8BB8CDFB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DE9D6-68EB-134D-BB38-8A9625FE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95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2C3974-2158-A740-A99A-A7797B1DF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7AC8E-C981-6747-B320-26704A9C8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5ACCE-3378-5B49-89FC-EE313FFB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A296-8AE3-684F-BD11-257643296273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5F528-7B3E-6D4E-9977-1AA1BF5DC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01EA3-B821-C144-B6C8-F63B75F2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DE9D6-68EB-134D-BB38-8A9625FE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18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6F48-6E76-734F-B77F-65F351D2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556EB-656C-D44C-93B2-842E3D939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5DC67-3ABD-754B-BFB4-334EBBBE9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A296-8AE3-684F-BD11-257643296273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F2CB6-651F-9746-97B4-C2657615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3CB03-F16A-6042-8F4F-271F72E9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DE9D6-68EB-134D-BB38-8A9625FE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7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E928-BC47-0D4B-9535-FDCF0654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F82EB-6C58-3E4E-8C8B-939F6C269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0D0E1-F3F0-1E4A-B3AC-6B931D1A4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A296-8AE3-684F-BD11-257643296273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042AD-2145-A34B-8435-083275C6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5C783-A062-D14B-A01D-10CEFBD3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DE9D6-68EB-134D-BB38-8A9625FE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5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A5AD9-15D1-0C4A-A3FC-48BE3E12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8A87B-4961-5C40-954D-E52D30E7F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2B016-EF04-8F49-A1AA-2E2C1F800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D1007-2B66-E94F-AB47-F74D5432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A296-8AE3-684F-BD11-257643296273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BF231-9726-2B40-BBD7-A6457111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B62D3-C7D5-1545-A0FA-6981CE48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DE9D6-68EB-134D-BB38-8A9625FE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61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AF25-86BF-F947-99E1-3B4F096B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CE93F-97AF-3A46-A674-F6EE6DCE8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10B40-E9EA-F745-A776-351810A3F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D2A3A1-B0C6-1B42-B467-74AC34078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978F3-0E9F-C647-9476-8A219D530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A6EF3D-1EA2-794B-8F71-71FB2F69D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A296-8AE3-684F-BD11-257643296273}" type="datetimeFigureOut">
              <a:rPr lang="en-US" smtClean="0"/>
              <a:t>6/7/22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13C20-BA12-BE44-B941-F0CDF6D7A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FCA91C-7D3F-C048-BF2E-C0EDBA21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DE9D6-68EB-134D-BB38-8A9625FE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34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C2D2-3C58-1B45-AD29-8ABB1F814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9E48A1-684B-BF4E-9082-6DAC1184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A296-8AE3-684F-BD11-257643296273}" type="datetimeFigureOut">
              <a:rPr lang="en-US" smtClean="0"/>
              <a:t>6/7/22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6FF55-B202-E546-BBF5-0DBAB6AA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6F73E-24BC-654F-8A64-F9148832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DE9D6-68EB-134D-BB38-8A9625FE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02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E593-D2AE-3840-8CEE-47A38BB9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A296-8AE3-684F-BD11-257643296273}" type="datetimeFigureOut">
              <a:rPr lang="en-US" smtClean="0"/>
              <a:t>6/7/22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63C6F-FE37-4645-A243-136EF7FA2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82519-5620-6744-B88B-61442528A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DE9D6-68EB-134D-BB38-8A9625FE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86217-FA67-9F45-9859-EB6FD7A9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47CEC-66B0-444C-8A17-30021832F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E602D-4F86-7741-AE1D-C7DEC0CF2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57C80-EF40-DC4E-B658-F4CF0E10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A296-8AE3-684F-BD11-257643296273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3882E-4F2C-BA46-AF32-8B52D572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657D5-5ED6-4A4A-8921-C236321F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DE9D6-68EB-134D-BB38-8A9625FE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ADE7-108E-844D-BFBC-3A1D3879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B9B6D-EDCA-774C-BFD7-07BC12492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271C8-C8EA-A14C-88EE-416DAC211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A0A03-8DFC-5E46-B454-C67B68E8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A296-8AE3-684F-BD11-257643296273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425DF-FC10-8D46-838F-5D78BF96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AAA46-F2ED-EE4F-8313-7F2F44BE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DE9D6-68EB-134D-BB38-8A9625FE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8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2DC517-C6F4-DE43-B413-871409145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8AED5-922C-E046-9F39-A6E19949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AFF5A-0BF1-A64C-BDE9-9FC60BC98F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0A296-8AE3-684F-BD11-257643296273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F006E-E1A5-C442-91C0-18BC21A76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00171-8FCC-474A-8C05-21A25F946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DE9D6-68EB-134D-BB38-8A9625FE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6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ABBB4F-B234-504F-A477-F5923CDF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62" y="2350021"/>
            <a:ext cx="2054351" cy="16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8E807-0502-A04D-997F-6405E1A97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3" y="5175301"/>
            <a:ext cx="2346548" cy="16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ABAD4-A3D0-D043-A311-CE9F1E041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058" y="5175301"/>
            <a:ext cx="1812984" cy="16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5DCE1C-C5AD-0F44-9642-20CA7E997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171" y="5175301"/>
            <a:ext cx="1817374" cy="16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59939B-C889-2A40-A1C3-C7568B2BF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568" y="5175301"/>
            <a:ext cx="2062338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192F1C-D9A1-B045-97B8-442C10BAE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2932" y="2350021"/>
            <a:ext cx="212073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27040D-164E-7243-8F9C-7AE495643F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4701" y="2350021"/>
            <a:ext cx="2135588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9AA237-D75E-8941-B0D7-B76EF16A0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4596" y="193422"/>
            <a:ext cx="2125161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4C2A3F-925E-A049-8217-AD92AA2E53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4942" y="193422"/>
            <a:ext cx="2162917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562FC6-CEF4-1444-BB5A-2B9795DFEA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8259" y="193422"/>
            <a:ext cx="2089946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1369333-4937-F449-8E22-10ACA028CC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4" y="364368"/>
            <a:ext cx="3344091" cy="127810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CC0C77-6E88-5E4C-8860-EF300A2BB82E}"/>
              </a:ext>
            </a:extLst>
          </p:cNvPr>
          <p:cNvCxnSpPr>
            <a:stCxn id="25" idx="3"/>
            <a:endCxn id="23" idx="1"/>
          </p:cNvCxnSpPr>
          <p:nvPr/>
        </p:nvCxnSpPr>
        <p:spPr>
          <a:xfrm>
            <a:off x="3345575" y="1003422"/>
            <a:ext cx="648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6B54EB-95F2-6748-82BA-1E1F35A55CAE}"/>
              </a:ext>
            </a:extLst>
          </p:cNvPr>
          <p:cNvCxnSpPr/>
          <p:nvPr/>
        </p:nvCxnSpPr>
        <p:spPr>
          <a:xfrm>
            <a:off x="6078205" y="1003422"/>
            <a:ext cx="468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54F03A-0454-8F47-B6CC-62240FA4E642}"/>
              </a:ext>
            </a:extLst>
          </p:cNvPr>
          <p:cNvCxnSpPr/>
          <p:nvPr/>
        </p:nvCxnSpPr>
        <p:spPr>
          <a:xfrm>
            <a:off x="8597859" y="1003422"/>
            <a:ext cx="468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961E977-C929-B04B-B0C1-F5FEC10EB401}"/>
              </a:ext>
            </a:extLst>
          </p:cNvPr>
          <p:cNvCxnSpPr>
            <a:cxnSpLocks/>
            <a:stCxn id="19" idx="2"/>
            <a:endCxn id="5" idx="0"/>
          </p:cNvCxnSpPr>
          <p:nvPr/>
        </p:nvCxnSpPr>
        <p:spPr>
          <a:xfrm>
            <a:off x="10017177" y="1813422"/>
            <a:ext cx="863661" cy="536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8B91E9B-6C11-D24B-8147-5EC255878EDD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 flipH="1">
            <a:off x="8793297" y="1813422"/>
            <a:ext cx="1223880" cy="536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7FCF4DD-D183-2A42-8344-44DD118E255D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flipH="1">
            <a:off x="6622495" y="1813422"/>
            <a:ext cx="3394682" cy="536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7700368-9FDE-584E-AE63-15836499FC41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>
            <a:off x="8793297" y="3970021"/>
            <a:ext cx="11440" cy="12052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916B97F-BB1B-4848-94DD-A127F100855A}"/>
              </a:ext>
            </a:extLst>
          </p:cNvPr>
          <p:cNvCxnSpPr>
            <a:cxnSpLocks/>
          </p:cNvCxnSpPr>
          <p:nvPr/>
        </p:nvCxnSpPr>
        <p:spPr>
          <a:xfrm flipH="1">
            <a:off x="7357779" y="6003032"/>
            <a:ext cx="45722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48AF1F-7F08-CD45-9EDC-BA705E85F4AE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>
            <a:off x="4886042" y="5985301"/>
            <a:ext cx="6681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AFAA4F7-1CE7-6A49-ADAC-3C9F53CCEE05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2556221" y="5985301"/>
            <a:ext cx="51683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45310EF-7DB7-2344-B32A-CBD0A561799D}"/>
              </a:ext>
            </a:extLst>
          </p:cNvPr>
          <p:cNvSpPr/>
          <p:nvPr/>
        </p:nvSpPr>
        <p:spPr>
          <a:xfrm>
            <a:off x="1094909" y="2071795"/>
            <a:ext cx="3329126" cy="118960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classification can be achieved using deep learning-based approaches (such as the patch based approach described here) or using traditional CV based approaches as discussed in the Design Choices section.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D99D5D-4B40-3B47-80B6-27384AD94076}"/>
              </a:ext>
            </a:extLst>
          </p:cNvPr>
          <p:cNvSpPr/>
          <p:nvPr/>
        </p:nvSpPr>
        <p:spPr>
          <a:xfrm>
            <a:off x="2286664" y="3850573"/>
            <a:ext cx="3329126" cy="91972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These regions can be filtered using another region classifier. These regions being much larger than patches will have much more contextual information.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772A90F-7E64-354F-80E4-87285B94A369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424035" y="1813422"/>
            <a:ext cx="609197" cy="25837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3C64986-EB86-1E41-8970-3C72D6AE5D0F}"/>
              </a:ext>
            </a:extLst>
          </p:cNvPr>
          <p:cNvCxnSpPr>
            <a:cxnSpLocks/>
            <a:stCxn id="53" idx="3"/>
            <a:endCxn id="17" idx="2"/>
          </p:cNvCxnSpPr>
          <p:nvPr/>
        </p:nvCxnSpPr>
        <p:spPr>
          <a:xfrm flipV="1">
            <a:off x="5615790" y="3970021"/>
            <a:ext cx="1006705" cy="34041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202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57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Soumita Ghosh</dc:creator>
  <cp:lastModifiedBy>Soumita Ghosh</cp:lastModifiedBy>
  <cp:revision>5</cp:revision>
  <dcterms:created xsi:type="dcterms:W3CDTF">2022-06-07T14:11:57Z</dcterms:created>
  <dcterms:modified xsi:type="dcterms:W3CDTF">2022-06-07T14:30:37Z</dcterms:modified>
</cp:coreProperties>
</file>